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261" r:id="rId3"/>
    <p:sldId id="264" r:id="rId4"/>
    <p:sldId id="262" r:id="rId5"/>
    <p:sldId id="260" r:id="rId6"/>
    <p:sldId id="265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21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16347-66C7-40B1-BA12-A881AE1E92C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50380D-60A3-43E8-874C-B4B9D15FF0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82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576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060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415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580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52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12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4254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05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253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5079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72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78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584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2247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638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0382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65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560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745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491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26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709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200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746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92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7142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>
                <a:solidFill>
                  <a:schemeClr val="bg1"/>
                </a:solidFill>
                <a:latin typeface="Arial Narrow" pitchFamily="34" charset="0"/>
              </a:rPr>
              <a:t>Formation des Équipes d’Intervention Rapide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296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7504" y="4797152"/>
            <a:ext cx="8373616" cy="936104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fr-FR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A2.4 Activités de team building</a:t>
            </a:r>
            <a:endParaRPr lang="en-GB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67744" y="260783"/>
            <a:ext cx="6624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solidFill>
                  <a:srgbClr val="0070C0"/>
                </a:solidFill>
                <a:latin typeface="Arial" charset="0"/>
                <a:cs typeface="Arial" charset="0"/>
              </a:rPr>
              <a:t>Formation des</a:t>
            </a:r>
          </a:p>
          <a:p>
            <a:pPr algn="r"/>
            <a:r>
              <a:rPr lang="en-US" sz="3200" b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Équipes</a:t>
            </a:r>
            <a:r>
              <a:rPr lang="en-US" sz="3200" b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d’Intervention</a:t>
            </a:r>
            <a:r>
              <a:rPr lang="en-US" sz="3200" b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Rapide</a:t>
            </a:r>
            <a:r>
              <a:rPr lang="en-US" sz="3200" b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br>
              <a:rPr lang="en-US" sz="3200" b="1" dirty="0">
                <a:solidFill>
                  <a:srgbClr val="002060"/>
                </a:solidFill>
                <a:latin typeface="Arial" charset="0"/>
                <a:cs typeface="Arial" charset="0"/>
              </a:rPr>
            </a:br>
            <a:endParaRPr lang="en-GB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BC6CC9-583F-48DF-B286-588472D731E5}"/>
              </a:ext>
            </a:extLst>
          </p:cNvPr>
          <p:cNvSpPr txBox="1"/>
          <p:nvPr/>
        </p:nvSpPr>
        <p:spPr>
          <a:xfrm>
            <a:off x="35496" y="6433591"/>
            <a:ext cx="20640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octobre 2015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2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rgbClr val="002060"/>
                </a:solidFill>
              </a:rPr>
              <a:t>3. Le logo de </a:t>
            </a:r>
            <a:r>
              <a:rPr lang="en-GB" sz="4000" b="1" dirty="0" err="1">
                <a:solidFill>
                  <a:srgbClr val="002060"/>
                </a:solidFill>
              </a:rPr>
              <a:t>votre</a:t>
            </a:r>
            <a:r>
              <a:rPr lang="en-GB" sz="4000" b="1" dirty="0">
                <a:solidFill>
                  <a:srgbClr val="002060"/>
                </a:solidFill>
              </a:rPr>
              <a:t> EIR</a:t>
            </a:r>
          </a:p>
        </p:txBody>
      </p:sp>
    </p:spTree>
    <p:extLst>
      <p:ext uri="{BB962C8B-B14F-4D97-AF65-F5344CB8AC3E}">
        <p14:creationId xmlns:p14="http://schemas.microsoft.com/office/powerpoint/2010/main" val="1134950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4000" b="1" dirty="0">
                <a:solidFill>
                  <a:srgbClr val="002060"/>
                </a:solidFill>
              </a:rPr>
              <a:t>Instructions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395536" y="1412776"/>
            <a:ext cx="82146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</a:rPr>
              <a:t>Choisissez un nom d’équipe.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</a:rPr>
              <a:t>Développez un logo graphique qui présentera qui/ce que vous êtes aux autres participants.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</a:rPr>
              <a:t>Dessinez une version géante de votre logo sur un tableau pour que le groupe le voit bien.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</a:rPr>
              <a:t>Après en avoir terminé avec votre logo, concevez un slogan d’un maximum de douze mots qui explique le logo de votre équipe et crée une identité de groupe.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</a:rPr>
              <a:t>Présentez votre logo et votre slogan en expliquant ce qu’ils représentent. </a:t>
            </a:r>
          </a:p>
        </p:txBody>
      </p:sp>
    </p:spTree>
    <p:extLst>
      <p:ext uri="{BB962C8B-B14F-4D97-AF65-F5344CB8AC3E}">
        <p14:creationId xmlns:p14="http://schemas.microsoft.com/office/powerpoint/2010/main" val="3211978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002060"/>
                </a:solidFill>
              </a:rPr>
              <a:t>Bilan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73162044"/>
              </p:ext>
            </p:extLst>
          </p:nvPr>
        </p:nvGraphicFramePr>
        <p:xfrm>
          <a:off x="323528" y="1628800"/>
          <a:ext cx="8496944" cy="303783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879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090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64096"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>
                          <a:solidFill>
                            <a:schemeClr val="bg1"/>
                          </a:solidFill>
                        </a:rPr>
                        <a:t>Ce que vous changeriez</a:t>
                      </a:r>
                      <a:endParaRPr lang="ar-JO" sz="3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>
                          <a:solidFill>
                            <a:schemeClr val="tx1"/>
                          </a:solidFill>
                        </a:rPr>
                        <a:t>Ce qui a bien</a:t>
                      </a:r>
                      <a:r>
                        <a:rPr lang="en-US" sz="3200" baseline="0" dirty="0">
                          <a:solidFill>
                            <a:schemeClr val="tx1"/>
                          </a:solidFill>
                        </a:rPr>
                        <a:t> fonctionné</a:t>
                      </a:r>
                      <a:endParaRPr lang="ar-JO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4581">
                <a:tc>
                  <a:txBody>
                    <a:bodyPr/>
                    <a:lstStyle/>
                    <a:p>
                      <a:pPr rtl="1"/>
                      <a:endParaRPr lang="ar-JO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JO" sz="40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4581">
                <a:tc>
                  <a:txBody>
                    <a:bodyPr/>
                    <a:lstStyle/>
                    <a:p>
                      <a:pPr rtl="1"/>
                      <a:endParaRPr lang="ar-JO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JO" sz="40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4581">
                <a:tc>
                  <a:txBody>
                    <a:bodyPr/>
                    <a:lstStyle/>
                    <a:p>
                      <a:pPr rtl="1"/>
                      <a:endParaRPr lang="ar-JO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JO" sz="40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0154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75A310CD-2EA6-4C4B-9A39-48B010909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46083" name="Content Placeholder 2">
            <a:extLst>
              <a:ext uri="{FF2B5EF4-FFF2-40B4-BE49-F238E27FC236}">
                <a16:creationId xmlns:a16="http://schemas.microsoft.com/office/drawing/2014/main" id="{A0EB7FF0-DE40-4487-80F0-493239C7D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/>
              <a:t>WHO Health Security Learning Platform - </a:t>
            </a:r>
            <a:r>
              <a:rPr lang="en-US" altLang="en-US" sz="1400" b="1"/>
              <a:t>Training Materials</a:t>
            </a:r>
            <a:endParaRPr lang="en-US" altLang="en-US" sz="1500" b="1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>
                <a:hlinkClick r:id="rId2"/>
              </a:rPr>
              <a:t>https://extranet.who.int/hslp</a:t>
            </a:r>
            <a:endParaRPr lang="en-US" altLang="en-US" sz="1500" u="sng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>
                <a:hlinkClick r:id="rId3"/>
              </a:rPr>
              <a:t>ihrhrt@who.int</a:t>
            </a:r>
            <a:r>
              <a:rPr lang="fr-FR" altLang="en-US" sz="1500"/>
              <a:t> </a:t>
            </a:r>
            <a:endParaRPr lang="en-US" altLang="en-US" sz="1500"/>
          </a:p>
        </p:txBody>
      </p:sp>
    </p:spTree>
    <p:extLst>
      <p:ext uri="{BB962C8B-B14F-4D97-AF65-F5344CB8AC3E}">
        <p14:creationId xmlns:p14="http://schemas.microsoft.com/office/powerpoint/2010/main" val="2301628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r>
              <a:rPr lang="fr-FR" sz="6000" b="1" i="1" dirty="0" err="1">
                <a:solidFill>
                  <a:srgbClr val="002060"/>
                </a:solidFill>
              </a:rPr>
              <a:t>Merci</a:t>
            </a:r>
            <a:r>
              <a:rPr lang="fr-FR" sz="6000" b="1" i="1" dirty="0">
                <a:solidFill>
                  <a:srgbClr val="002060"/>
                </a:solidFill>
              </a:rPr>
              <a:t> </a:t>
            </a:r>
            <a:r>
              <a:rPr lang="fr-FR" sz="6000" b="1" i="1" dirty="0" err="1">
                <a:solidFill>
                  <a:srgbClr val="002060"/>
                </a:solidFill>
              </a:rPr>
              <a:t>!</a:t>
            </a:r>
            <a:endParaRPr lang="en-GB" sz="6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76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304</Words>
  <Application>Microsoft Office PowerPoint</Application>
  <PresentationFormat>On-screen Show (4:3)</PresentationFormat>
  <Paragraphs>26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Narrow</vt:lpstr>
      <vt:lpstr>Calibri</vt:lpstr>
      <vt:lpstr>Office Theme</vt:lpstr>
      <vt:lpstr>RC 59 Template EN</vt:lpstr>
      <vt:lpstr>A2.4 Activités de team building</vt:lpstr>
      <vt:lpstr>3. Le logo de votre EIR</vt:lpstr>
      <vt:lpstr>Instructions</vt:lpstr>
      <vt:lpstr>Bilan</vt:lpstr>
      <vt:lpstr>Clause de non-responsabilité</vt:lpstr>
      <vt:lpstr>Merci 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Egg drop challenge</dc:title>
  <dc:creator>BAYUGO, Yolanda</dc:creator>
  <cp:lastModifiedBy>GOMEZ, Paula</cp:lastModifiedBy>
  <cp:revision>21</cp:revision>
  <dcterms:created xsi:type="dcterms:W3CDTF">2015-05-23T15:32:06Z</dcterms:created>
  <dcterms:modified xsi:type="dcterms:W3CDTF">2018-06-13T13:27:20Z</dcterms:modified>
</cp:coreProperties>
</file>